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media1.mp4" ContentType="video/unknown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Business Preview AU.001.jpeg" descr="Business Preview AU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Business Preview AU.011.jpeg" descr="Business Preview AU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Business Preview AU.012.jpeg" descr="Business Preview AU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Business Preview AU.013.jpeg" descr="Business Preview AU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Business Preview AU.016.jpeg" descr="Business Preview AU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Business Preview AU.017.jpeg" descr="Business Preview AU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5" name="Business Preview AU.018.jpeg" descr="Business Preview AU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Business Preview AU.019.jpeg" descr="Business Preview AU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Business Preview AU.020.jpeg" descr="Business Preview AU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Business Preview AU.021.jpeg" descr="Business Preview AU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Business Preview AU.022.jpeg" descr="Business Preview AU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Business Preview AU.002.jpeg" descr="Business Preview AU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Business Preview AU.023.jpeg" descr="Business Preview AU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Business Preview AU.024.jpeg" descr="Business Preview AU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balance_concept_HD.mp4" descr="balance_concept_H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9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Business Preview AU.027.jpeg" descr="Business Preview AU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Group"/>
          <p:cNvGrpSpPr/>
          <p:nvPr/>
        </p:nvGrpSpPr>
        <p:grpSpPr>
          <a:xfrm>
            <a:off x="10420432" y="11508627"/>
            <a:ext cx="3543135" cy="1737050"/>
            <a:chOff x="0" y="0"/>
            <a:chExt cx="3543133" cy="1737048"/>
          </a:xfrm>
        </p:grpSpPr>
        <p:sp>
          <p:nvSpPr>
            <p:cNvPr id="228" name="My personal result…"/>
            <p:cNvSpPr txBox="1"/>
            <p:nvPr/>
          </p:nvSpPr>
          <p:spPr>
            <a:xfrm>
              <a:off x="0" y="0"/>
              <a:ext cx="3543134" cy="1737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b="1" sz="3000">
                  <a:solidFill>
                    <a:srgbClr val="4C4C4D"/>
                  </a:solidFill>
                  <a:latin typeface="OpenSans-SemiBold"/>
                  <a:ea typeface="OpenSans-SemiBold"/>
                  <a:cs typeface="OpenSans-SemiBold"/>
                  <a:sym typeface="OpenSans-SemiBold"/>
                </a:defRPr>
              </a:pPr>
              <a:r>
                <a:t>My personal result </a:t>
              </a:r>
            </a:p>
            <a:p>
              <a:pPr defTabSz="457200">
                <a:spcBef>
                  <a:spcPts val="0"/>
                </a:spcBef>
                <a:defRPr sz="3000">
                  <a:solidFill>
                    <a:srgbClr val="4C4C4D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t>Before</a:t>
              </a:r>
              <a:endParaRPr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defTabSz="457200">
                <a:spcBef>
                  <a:spcPts val="0"/>
                </a:spcBef>
                <a:defRPr sz="3000">
                  <a:solidFill>
                    <a:srgbClr val="4C4C4D"/>
                  </a:solidFill>
                  <a:latin typeface="Open Sans Light"/>
                  <a:ea typeface="Open Sans Light"/>
                  <a:cs typeface="Open Sans Light"/>
                  <a:sym typeface="Open Sans Light"/>
                </a:defRPr>
              </a:pPr>
              <a:r>
                <a:t>After</a:t>
              </a:r>
            </a:p>
          </p:txBody>
        </p:sp>
        <p:sp>
          <p:nvSpPr>
            <p:cNvPr id="229" name="10.4:1…"/>
            <p:cNvSpPr txBox="1"/>
            <p:nvPr/>
          </p:nvSpPr>
          <p:spPr>
            <a:xfrm>
              <a:off x="1556958" y="579708"/>
              <a:ext cx="1986176" cy="115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r" defTabSz="457200">
                <a:spcBef>
                  <a:spcPts val="0"/>
                </a:spcBef>
                <a:defRPr b="1" sz="3000">
                  <a:solidFill>
                    <a:srgbClr val="C92606"/>
                  </a:solidFill>
                  <a:latin typeface="OpenSans-SemiBold"/>
                  <a:ea typeface="OpenSans-SemiBold"/>
                  <a:cs typeface="OpenSans-SemiBold"/>
                  <a:sym typeface="OpenSans-SemiBold"/>
                </a:defRPr>
              </a:pPr>
              <a:r>
                <a:t>27.8:1</a:t>
              </a:r>
              <a:endParaRPr b="0"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r" defTabSz="457200">
                <a:spcBef>
                  <a:spcPts val="0"/>
                </a:spcBef>
                <a:defRPr b="1" sz="3000">
                  <a:solidFill>
                    <a:srgbClr val="00AA52"/>
                  </a:solidFill>
                  <a:latin typeface="OpenSans-SemiBold"/>
                  <a:ea typeface="OpenSans-SemiBold"/>
                  <a:cs typeface="OpenSans-SemiBold"/>
                  <a:sym typeface="OpenSans-SemiBold"/>
                </a:defRPr>
              </a:pPr>
              <a:r>
                <a:t>2.7:1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Business Preview AU.028.jpeg" descr="Business Preview AU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Business Preview AU.029.jpeg" descr="Business Preview AU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2" name="Business Preview AU.030.jpeg" descr="Business Preview AU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6" name="Business Preview AU.031.jpeg" descr="Business Preview AU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Business Preview AU.032.jpeg" descr="Business Preview AU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Business Preview AU.033.jpeg" descr="Business Preview AU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Business Preview AU.003.jpeg" descr="Business Preview AU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Business Preview AU.034.jpeg" descr="Business Preview AU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Business Preview AU.036.jpeg" descr="Business Preview AU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6" name="Business Preview AU.037.jpeg" descr="Business Preview AU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0" name="Business Preview AU.038.jpeg" descr="Business Preview AU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Business Preview AU.039.jpeg" descr="Business Preview AU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8" name="Business Preview AU.040.jpeg" descr="Business Preview AU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2" name="Business Preview AU.041.jpeg" descr="Business Preview AU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6" name="Business Preview AU.042.jpeg" descr="Business Preview AU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0" name="Business Preview AU.043.jpeg" descr="Business Preview AU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Business Preview AU.044.jpeg" descr="Business Preview AU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Business Preview AU.004.jpeg" descr="Business Preview AU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8" name="Business Preview AU.045.jpeg" descr="Business Preview AU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2" name="Business Preview AU.046.jpeg" descr="Business Preview AU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6" name="Business Preview AU.047.jpeg" descr="Business Preview AU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0" name="Business Preview AU.048.jpeg" descr="Business Preview AU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Business Preview AU.049.jpeg" descr="Business Preview AU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8" name="Business Preview AU.050.jpeg" descr="Business Preview AU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2" name="Business Preview AU.051.jpeg" descr="Business Preview AU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6" name="Business Preview AU.052.jpeg" descr="Business Preview AU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0" name="Business Preview AU.053.jpeg" descr="Business Preview AU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Business Preview AU.054.jpeg" descr="Business Preview AU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Business Preview AU.005.jpeg" descr="Business Preview AU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8" name="Business Preview AU.055.jpeg" descr="Business Preview AU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2" name="Business Preview AU.056.jpeg" descr="Business Preview AU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6" name="Business Preview AU.057.jpeg" descr="Business Preview AU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0" name="Business Preview AU.058.jpeg" descr="Business Preview AU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Business Preview AU.059.jpeg" descr="Business Preview AU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8" name="Business Preview AU.060.jpeg" descr="Business Preview AU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2" name="Business Preview AU.061.jpeg" descr="Business Preview AU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6" name="Business Preview AU.062.jpeg" descr="Business Preview AU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0" name="Business Preview AU.063.jpeg" descr="Business Preview AU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Business Preview AU.064.jpeg" descr="Business Preview AU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Business Preview AU.007.jpeg" descr="Business Preview AU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8" name="Business Preview AU.065.jpeg" descr="Business Preview AU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2" name="Business Preview AU.066.jpeg" descr="Business Preview AU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6" name="Business Preview AU.067.jpeg" descr="Business Preview AU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0" name="Business Preview AU.068.jpeg" descr="Business Preview AU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Business Preview AU.069.jpeg" descr="Business Preview AU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8" name="Business Preview AU.070.jpeg" descr="Business Preview AU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2" name="Business Preview AU.071.jpeg" descr="Business Preview AU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6" name="Business Preview AU.072.jpeg" descr="Business Preview AU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0" name="Business Preview AU.073.jpeg" descr="Business Preview AU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Business Preview AU.074.jpeg" descr="Business Preview AU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Business Preview AU.008.jpeg" descr="Business Preview AU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8" name="Business Preview AU.075.jpeg" descr="Business Preview AU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Business Preview AU.009.jpeg" descr="Business Preview AU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Business Preview AU.010.jpeg" descr="Business Preview AU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