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7772400" cy="7772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7772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388602" algn="l" defTabSz="7772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777202" algn="l" defTabSz="7772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165805" algn="l" defTabSz="7772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554406" algn="l" defTabSz="7772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1943008" algn="l" defTabSz="7772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331610" algn="l" defTabSz="7772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2720212" algn="l" defTabSz="7772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108813" algn="l" defTabSz="7772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777202" latinLnBrk="0">
      <a:defRPr sz="1200">
        <a:latin typeface="+mj-lt"/>
        <a:ea typeface="+mj-ea"/>
        <a:cs typeface="+mj-cs"/>
        <a:sym typeface="Calibri"/>
      </a:defRPr>
    </a:lvl1pPr>
    <a:lvl2pPr indent="228600" defTabSz="777202" latinLnBrk="0">
      <a:defRPr sz="1200">
        <a:latin typeface="+mj-lt"/>
        <a:ea typeface="+mj-ea"/>
        <a:cs typeface="+mj-cs"/>
        <a:sym typeface="Calibri"/>
      </a:defRPr>
    </a:lvl2pPr>
    <a:lvl3pPr indent="457200" defTabSz="777202" latinLnBrk="0">
      <a:defRPr sz="1200">
        <a:latin typeface="+mj-lt"/>
        <a:ea typeface="+mj-ea"/>
        <a:cs typeface="+mj-cs"/>
        <a:sym typeface="Calibri"/>
      </a:defRPr>
    </a:lvl3pPr>
    <a:lvl4pPr indent="685800" defTabSz="777202" latinLnBrk="0">
      <a:defRPr sz="1200">
        <a:latin typeface="+mj-lt"/>
        <a:ea typeface="+mj-ea"/>
        <a:cs typeface="+mj-cs"/>
        <a:sym typeface="Calibri"/>
      </a:defRPr>
    </a:lvl4pPr>
    <a:lvl5pPr indent="914400" defTabSz="777202" latinLnBrk="0">
      <a:defRPr sz="1200">
        <a:latin typeface="+mj-lt"/>
        <a:ea typeface="+mj-ea"/>
        <a:cs typeface="+mj-cs"/>
        <a:sym typeface="Calibri"/>
      </a:defRPr>
    </a:lvl5pPr>
    <a:lvl6pPr indent="1143000" defTabSz="777202" latinLnBrk="0">
      <a:defRPr sz="1200">
        <a:latin typeface="+mj-lt"/>
        <a:ea typeface="+mj-ea"/>
        <a:cs typeface="+mj-cs"/>
        <a:sym typeface="Calibri"/>
      </a:defRPr>
    </a:lvl6pPr>
    <a:lvl7pPr indent="1371600" defTabSz="777202" latinLnBrk="0">
      <a:defRPr sz="1200">
        <a:latin typeface="+mj-lt"/>
        <a:ea typeface="+mj-ea"/>
        <a:cs typeface="+mj-cs"/>
        <a:sym typeface="Calibri"/>
      </a:defRPr>
    </a:lvl7pPr>
    <a:lvl8pPr indent="1600200" defTabSz="777202" latinLnBrk="0">
      <a:defRPr sz="1200">
        <a:latin typeface="+mj-lt"/>
        <a:ea typeface="+mj-ea"/>
        <a:cs typeface="+mj-cs"/>
        <a:sym typeface="Calibri"/>
      </a:defRPr>
    </a:lvl8pPr>
    <a:lvl9pPr indent="1828800" defTabSz="777202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582930" y="2414484"/>
            <a:ext cx="6606541" cy="166602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165860" y="4404359"/>
            <a:ext cx="5440680" cy="198628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388602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777202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165805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554406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5634990" y="415608"/>
            <a:ext cx="1748791" cy="884110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388620" y="415608"/>
            <a:ext cx="5116830" cy="884110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/>
          <p:nvPr>
            <p:ph type="title"/>
          </p:nvPr>
        </p:nvSpPr>
        <p:spPr>
          <a:xfrm>
            <a:off x="566737" y="2432923"/>
            <a:ext cx="6638926" cy="1481614"/>
          </a:xfrm>
          <a:prstGeom prst="rect">
            <a:avLst/>
          </a:prstGeom>
        </p:spPr>
        <p:txBody>
          <a:bodyPr lIns="16192" tIns="16192" rIns="16192" bIns="16192" anchor="b"/>
          <a:lstStyle>
            <a:lvl1pPr defTabSz="467783">
              <a:defRPr sz="6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sz="quarter" idx="1"/>
          </p:nvPr>
        </p:nvSpPr>
        <p:spPr>
          <a:xfrm>
            <a:off x="566737" y="3955018"/>
            <a:ext cx="6638926" cy="506016"/>
          </a:xfrm>
          <a:prstGeom prst="rect">
            <a:avLst/>
          </a:prstGeom>
        </p:spPr>
        <p:txBody>
          <a:bodyPr lIns="16192" tIns="16192" rIns="16192" bIns="16192"/>
          <a:lstStyle>
            <a:lvl1pPr marL="0" indent="0" algn="ctr" defTabSz="467783">
              <a:spcBef>
                <a:spcPts val="0"/>
              </a:spcBef>
              <a:buSzTx/>
              <a:buFontTx/>
              <a:buNone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467783">
              <a:spcBef>
                <a:spcPts val="0"/>
              </a:spcBef>
              <a:buSzTx/>
              <a:buFontTx/>
              <a:buNone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467783">
              <a:spcBef>
                <a:spcPts val="0"/>
              </a:spcBef>
              <a:buSzTx/>
              <a:buFontTx/>
              <a:buNone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467783">
              <a:spcBef>
                <a:spcPts val="0"/>
              </a:spcBef>
              <a:buSzTx/>
              <a:buFontTx/>
              <a:buNone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467783">
              <a:spcBef>
                <a:spcPts val="0"/>
              </a:spcBef>
              <a:buSzTx/>
              <a:buFontTx/>
              <a:buNone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3776899" y="5869781"/>
            <a:ext cx="214554" cy="218465"/>
          </a:xfrm>
          <a:prstGeom prst="rect">
            <a:avLst/>
          </a:prstGeom>
        </p:spPr>
        <p:txBody>
          <a:bodyPr lIns="16192" tIns="16192" rIns="16192" bIns="16192" anchor="t"/>
          <a:lstStyle>
            <a:lvl1pPr algn="ctr" defTabSz="467783">
              <a:defRPr sz="1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om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3791053" y="5807955"/>
            <a:ext cx="186310" cy="181230"/>
          </a:xfrm>
          <a:prstGeom prst="rect">
            <a:avLst/>
          </a:prstGeom>
        </p:spPr>
        <p:txBody>
          <a:bodyPr lIns="16192" tIns="16192" rIns="16192" bIns="16192" anchor="b"/>
          <a:lstStyle>
            <a:lvl1pPr algn="ctr" defTabSz="331046"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613966" y="4994487"/>
            <a:ext cx="6606541" cy="1543686"/>
          </a:xfrm>
          <a:prstGeom prst="rect">
            <a:avLst/>
          </a:prstGeom>
        </p:spPr>
        <p:txBody>
          <a:bodyPr anchor="t"/>
          <a:lstStyle>
            <a:lvl1pPr algn="l">
              <a:defRPr b="1" cap="all" sz="34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613966" y="3294276"/>
            <a:ext cx="6606541" cy="17002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1700">
                <a:solidFill>
                  <a:srgbClr val="888888"/>
                </a:solidFill>
              </a:defRPr>
            </a:lvl1pPr>
            <a:lvl2pPr marL="0" indent="388602">
              <a:spcBef>
                <a:spcPts val="400"/>
              </a:spcBef>
              <a:buSzTx/>
              <a:buFontTx/>
              <a:buNone/>
              <a:defRPr sz="1700">
                <a:solidFill>
                  <a:srgbClr val="888888"/>
                </a:solidFill>
              </a:defRPr>
            </a:lvl2pPr>
            <a:lvl3pPr marL="0" indent="777202">
              <a:spcBef>
                <a:spcPts val="400"/>
              </a:spcBef>
              <a:buSzTx/>
              <a:buFontTx/>
              <a:buNone/>
              <a:defRPr sz="1700">
                <a:solidFill>
                  <a:srgbClr val="888888"/>
                </a:solidFill>
              </a:defRPr>
            </a:lvl3pPr>
            <a:lvl4pPr marL="0" indent="1165805">
              <a:spcBef>
                <a:spcPts val="400"/>
              </a:spcBef>
              <a:buSzTx/>
              <a:buFontTx/>
              <a:buNone/>
              <a:defRPr sz="1700">
                <a:solidFill>
                  <a:srgbClr val="888888"/>
                </a:solidFill>
              </a:defRPr>
            </a:lvl4pPr>
            <a:lvl5pPr marL="0" indent="1554406">
              <a:spcBef>
                <a:spcPts val="400"/>
              </a:spcBef>
              <a:buSzTx/>
              <a:buFontTx/>
              <a:buNone/>
              <a:defRPr sz="17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388620" y="2418079"/>
            <a:ext cx="3432810" cy="6838634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/>
            </a:lvl1pPr>
            <a:lvl2pPr marL="666174" indent="-277572">
              <a:spcBef>
                <a:spcPts val="500"/>
              </a:spcBef>
              <a:defRPr sz="2400"/>
            </a:lvl2pPr>
            <a:lvl3pPr marL="1051510" indent="-274307">
              <a:spcBef>
                <a:spcPts val="500"/>
              </a:spcBef>
              <a:defRPr sz="2400"/>
            </a:lvl3pPr>
            <a:lvl4pPr marL="1476686" indent="-310881">
              <a:spcBef>
                <a:spcPts val="500"/>
              </a:spcBef>
              <a:defRPr sz="2400"/>
            </a:lvl4pPr>
            <a:lvl5pPr marL="1865288" indent="-310881">
              <a:spcBef>
                <a:spcPts val="500"/>
              </a:spcBef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388620" y="1739794"/>
            <a:ext cx="3434161" cy="72506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100"/>
            </a:lvl1pPr>
            <a:lvl2pPr marL="0" indent="388602">
              <a:spcBef>
                <a:spcPts val="500"/>
              </a:spcBef>
              <a:buSzTx/>
              <a:buFontTx/>
              <a:buNone/>
              <a:defRPr b="1" sz="2100"/>
            </a:lvl2pPr>
            <a:lvl3pPr marL="0" indent="777202">
              <a:spcBef>
                <a:spcPts val="500"/>
              </a:spcBef>
              <a:buSzTx/>
              <a:buFontTx/>
              <a:buNone/>
              <a:defRPr b="1" sz="2100"/>
            </a:lvl3pPr>
            <a:lvl4pPr marL="0" indent="1165805">
              <a:spcBef>
                <a:spcPts val="500"/>
              </a:spcBef>
              <a:buSzTx/>
              <a:buFontTx/>
              <a:buNone/>
              <a:defRPr b="1" sz="2100"/>
            </a:lvl4pPr>
            <a:lvl5pPr marL="0" indent="1554406">
              <a:spcBef>
                <a:spcPts val="500"/>
              </a:spcBef>
              <a:buSzTx/>
              <a:buFontTx/>
              <a:buNone/>
              <a:defRPr b="1"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3948272" y="1739794"/>
            <a:ext cx="3435510" cy="725064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1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388620" y="309457"/>
            <a:ext cx="2557068" cy="1316990"/>
          </a:xfrm>
          <a:prstGeom prst="rect">
            <a:avLst/>
          </a:prstGeom>
        </p:spPr>
        <p:txBody>
          <a:bodyPr anchor="b"/>
          <a:lstStyle>
            <a:lvl1pPr algn="l">
              <a:defRPr b="1" sz="17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038793" y="309458"/>
            <a:ext cx="4344988" cy="663352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21"/>
          </p:nvPr>
        </p:nvSpPr>
        <p:spPr>
          <a:xfrm>
            <a:off x="388620" y="1626448"/>
            <a:ext cx="2557068" cy="531653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SzTx/>
              <a:buFontTx/>
              <a:buNone/>
              <a:defRPr sz="12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523444" y="5440679"/>
            <a:ext cx="4663442" cy="642304"/>
          </a:xfrm>
          <a:prstGeom prst="rect">
            <a:avLst/>
          </a:prstGeom>
        </p:spPr>
        <p:txBody>
          <a:bodyPr anchor="b"/>
          <a:lstStyle>
            <a:lvl1pPr algn="l">
              <a:defRPr b="1" sz="17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523444" y="694478"/>
            <a:ext cx="4663442" cy="46634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523444" y="6082982"/>
            <a:ext cx="4663442" cy="91217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 sz="1200"/>
            </a:lvl1pPr>
            <a:lvl2pPr marL="0" indent="388602">
              <a:spcBef>
                <a:spcPts val="200"/>
              </a:spcBef>
              <a:buSzTx/>
              <a:buFontTx/>
              <a:buNone/>
              <a:defRPr sz="1200"/>
            </a:lvl2pPr>
            <a:lvl3pPr marL="0" indent="777202">
              <a:spcBef>
                <a:spcPts val="200"/>
              </a:spcBef>
              <a:buSzTx/>
              <a:buFontTx/>
              <a:buNone/>
              <a:defRPr sz="1200"/>
            </a:lvl3pPr>
            <a:lvl4pPr marL="0" indent="1165805">
              <a:spcBef>
                <a:spcPts val="200"/>
              </a:spcBef>
              <a:buSzTx/>
              <a:buFontTx/>
              <a:buNone/>
              <a:defRPr sz="1200"/>
            </a:lvl4pPr>
            <a:lvl5pPr marL="0" indent="1554406">
              <a:spcBef>
                <a:spcPts val="200"/>
              </a:spcBef>
              <a:buSzTx/>
              <a:buFontTx/>
              <a:buNone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88620" y="311256"/>
            <a:ext cx="6995160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860" tIns="38860" rIns="38860" bIns="3886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88620" y="1813561"/>
            <a:ext cx="6995160" cy="5129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860" tIns="38860" rIns="38860" bIns="3886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7164623" y="7303372"/>
            <a:ext cx="219158" cy="214792"/>
          </a:xfrm>
          <a:prstGeom prst="rect">
            <a:avLst/>
          </a:prstGeom>
          <a:ln w="12700">
            <a:miter lim="400000"/>
          </a:ln>
        </p:spPr>
        <p:txBody>
          <a:bodyPr wrap="none" lIns="38860" tIns="38860" rIns="38860" bIns="38860" anchor="ctr">
            <a:spAutoFit/>
          </a:bodyPr>
          <a:lstStyle>
            <a:lvl1pPr algn="r">
              <a:defRPr sz="10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7772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7772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7772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7772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7772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7772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7772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7772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7772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91451" marR="0" indent="-291451" algn="l" defTabSz="777202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7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61837" marR="0" indent="-273235" algn="l" defTabSz="777202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27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27018" marR="0" indent="-249815" algn="l" defTabSz="777202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7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474400" marR="0" indent="-308595" algn="l" defTabSz="777202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27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863002" marR="0" indent="-308595" algn="l" defTabSz="777202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27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251603" marR="0" indent="-308595" algn="l" defTabSz="777202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7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640205" marR="0" indent="-308595" algn="l" defTabSz="777202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7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028807" marR="0" indent="-308595" algn="l" defTabSz="777202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7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417409" marR="0" indent="-308595" algn="l" defTabSz="777202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7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7772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88602" algn="r" defTabSz="7772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777202" algn="r" defTabSz="7772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165805" algn="r" defTabSz="7772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554406" algn="r" defTabSz="7772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943008" algn="r" defTabSz="7772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331610" algn="r" defTabSz="7772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720212" algn="r" defTabSz="7772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108813" algn="r" defTabSz="7772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creenshot 2024-06-24 at 15.41.19.png" descr="Screenshot 2024-06-24 at 15.41.19.png"/>
          <p:cNvPicPr>
            <a:picLocks noChangeAspect="1"/>
          </p:cNvPicPr>
          <p:nvPr/>
        </p:nvPicPr>
        <p:blipFill>
          <a:blip r:embed="rId2">
            <a:extLst/>
          </a:blip>
          <a:srcRect l="0" t="0" r="43750" b="0"/>
          <a:stretch>
            <a:fillRect/>
          </a:stretch>
        </p:blipFill>
        <p:spPr>
          <a:xfrm>
            <a:off x="0" y="-1"/>
            <a:ext cx="7772400" cy="777240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Rectangle"/>
          <p:cNvSpPr/>
          <p:nvPr/>
        </p:nvSpPr>
        <p:spPr>
          <a:xfrm>
            <a:off x="-1" y="5088926"/>
            <a:ext cx="7772401" cy="848748"/>
          </a:xfrm>
          <a:prstGeom prst="rect">
            <a:avLst/>
          </a:prstGeom>
          <a:solidFill>
            <a:srgbClr val="A7A7A7">
              <a:alpha val="65927"/>
            </a:srgbClr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30" name="Q-TEAM"/>
          <p:cNvSpPr txBox="1"/>
          <p:nvPr/>
        </p:nvSpPr>
        <p:spPr>
          <a:xfrm>
            <a:off x="-1" y="4965929"/>
            <a:ext cx="7772402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</a:lstStyle>
          <a:p>
            <a:pPr/>
            <a:r>
              <a:t>Q-TEAM</a:t>
            </a:r>
          </a:p>
        </p:txBody>
      </p:sp>
      <p:sp>
        <p:nvSpPr>
          <p:cNvPr id="131" name="Circle"/>
          <p:cNvSpPr/>
          <p:nvPr/>
        </p:nvSpPr>
        <p:spPr>
          <a:xfrm>
            <a:off x="1937790" y="1084156"/>
            <a:ext cx="3896820" cy="3896821"/>
          </a:xfrm>
          <a:prstGeom prst="ellipse">
            <a:avLst/>
          </a:prstGeom>
          <a:ln w="114300">
            <a:solidFill>
              <a:srgbClr val="A7A7A7">
                <a:alpha val="65366"/>
              </a:srgbClr>
            </a:solidFill>
            <a:miter lim="400000"/>
          </a:ln>
          <a:effectLst>
            <a:outerShdw sx="100000" sy="100000" kx="0" ky="0" algn="b" rotWithShape="0" blurRad="228600" dist="115872" dir="5400000">
              <a:srgbClr val="000000">
                <a:alpha val="66144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32" name="CONGRATULATIONS"/>
          <p:cNvSpPr txBox="1"/>
          <p:nvPr/>
        </p:nvSpPr>
        <p:spPr>
          <a:xfrm>
            <a:off x="342473" y="0"/>
            <a:ext cx="7087454" cy="109474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CONGRATULATIONS</a:t>
            </a:r>
          </a:p>
        </p:txBody>
      </p:sp>
      <p:pic>
        <p:nvPicPr>
          <p:cNvPr id="133" name="TT Logo.png" descr="TT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3235" y="7037106"/>
            <a:ext cx="705930" cy="68049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INSERT NAME HERE"/>
          <p:cNvSpPr txBox="1"/>
          <p:nvPr/>
        </p:nvSpPr>
        <p:spPr>
          <a:xfrm>
            <a:off x="0" y="5937673"/>
            <a:ext cx="7772401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INSERT NAME HERE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creenshot 2024-06-24 at 15.41.19.png" descr="Screenshot 2024-06-24 at 15.41.19.png"/>
          <p:cNvPicPr>
            <a:picLocks noChangeAspect="1"/>
          </p:cNvPicPr>
          <p:nvPr/>
        </p:nvPicPr>
        <p:blipFill>
          <a:blip r:embed="rId2">
            <a:extLst/>
          </a:blip>
          <a:srcRect l="0" t="0" r="43750" b="0"/>
          <a:stretch>
            <a:fillRect/>
          </a:stretch>
        </p:blipFill>
        <p:spPr>
          <a:xfrm>
            <a:off x="0" y="-1"/>
            <a:ext cx="7772400" cy="7772401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tangle"/>
          <p:cNvSpPr/>
          <p:nvPr/>
        </p:nvSpPr>
        <p:spPr>
          <a:xfrm>
            <a:off x="-1" y="5088926"/>
            <a:ext cx="7772401" cy="848748"/>
          </a:xfrm>
          <a:prstGeom prst="rect">
            <a:avLst/>
          </a:prstGeom>
          <a:solidFill>
            <a:srgbClr val="B36B21">
              <a:alpha val="65927"/>
            </a:srgbClr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02" name="PLATINUM"/>
          <p:cNvSpPr txBox="1"/>
          <p:nvPr/>
        </p:nvSpPr>
        <p:spPr>
          <a:xfrm>
            <a:off x="-1" y="4965929"/>
            <a:ext cx="7772402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</a:lstStyle>
          <a:p>
            <a:pPr/>
            <a:r>
              <a:t>PLATINUM</a:t>
            </a:r>
          </a:p>
        </p:txBody>
      </p:sp>
      <p:sp>
        <p:nvSpPr>
          <p:cNvPr id="203" name="Circle"/>
          <p:cNvSpPr/>
          <p:nvPr/>
        </p:nvSpPr>
        <p:spPr>
          <a:xfrm>
            <a:off x="1937790" y="1084156"/>
            <a:ext cx="3896820" cy="3896821"/>
          </a:xfrm>
          <a:prstGeom prst="ellipse">
            <a:avLst/>
          </a:prstGeom>
          <a:ln w="114300">
            <a:solidFill>
              <a:srgbClr val="B36B22">
                <a:alpha val="65366"/>
              </a:srgbClr>
            </a:solidFill>
            <a:miter lim="400000"/>
          </a:ln>
          <a:effectLst>
            <a:outerShdw sx="100000" sy="100000" kx="0" ky="0" algn="b" rotWithShape="0" blurRad="228600" dist="115872" dir="5400000">
              <a:srgbClr val="000000">
                <a:alpha val="66144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204" name="TT Logo.png" descr="TT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3235" y="7037106"/>
            <a:ext cx="705930" cy="68049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CONGRATULATIONS"/>
          <p:cNvSpPr txBox="1"/>
          <p:nvPr/>
        </p:nvSpPr>
        <p:spPr>
          <a:xfrm>
            <a:off x="342473" y="0"/>
            <a:ext cx="7087454" cy="109474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CONGRATULATIONS</a:t>
            </a:r>
          </a:p>
        </p:txBody>
      </p:sp>
      <p:sp>
        <p:nvSpPr>
          <p:cNvPr id="206" name="INSERT NAME HERE"/>
          <p:cNvSpPr txBox="1"/>
          <p:nvPr/>
        </p:nvSpPr>
        <p:spPr>
          <a:xfrm>
            <a:off x="0" y="5937673"/>
            <a:ext cx="7772401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INSERT NAME HERE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creenshot 2024-06-24 at 15.41.19.png" descr="Screenshot 2024-06-24 at 15.41.19.png"/>
          <p:cNvPicPr>
            <a:picLocks noChangeAspect="1"/>
          </p:cNvPicPr>
          <p:nvPr/>
        </p:nvPicPr>
        <p:blipFill>
          <a:blip r:embed="rId2">
            <a:extLst/>
          </a:blip>
          <a:srcRect l="0" t="0" r="43750" b="0"/>
          <a:stretch>
            <a:fillRect/>
          </a:stretch>
        </p:blipFill>
        <p:spPr>
          <a:xfrm>
            <a:off x="0" y="-1"/>
            <a:ext cx="7772400" cy="7772401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Rectangle"/>
          <p:cNvSpPr/>
          <p:nvPr/>
        </p:nvSpPr>
        <p:spPr>
          <a:xfrm>
            <a:off x="-1" y="5088926"/>
            <a:ext cx="7772401" cy="848748"/>
          </a:xfrm>
          <a:prstGeom prst="rect">
            <a:avLst/>
          </a:prstGeom>
          <a:solidFill>
            <a:srgbClr val="B36B21">
              <a:alpha val="65927"/>
            </a:srgbClr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10" name="DIAMOND"/>
          <p:cNvSpPr txBox="1"/>
          <p:nvPr/>
        </p:nvSpPr>
        <p:spPr>
          <a:xfrm>
            <a:off x="-1" y="4965929"/>
            <a:ext cx="7772402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</a:lstStyle>
          <a:p>
            <a:pPr/>
            <a:r>
              <a:t>DIAMOND</a:t>
            </a:r>
          </a:p>
        </p:txBody>
      </p:sp>
      <p:sp>
        <p:nvSpPr>
          <p:cNvPr id="211" name="Circle"/>
          <p:cNvSpPr/>
          <p:nvPr/>
        </p:nvSpPr>
        <p:spPr>
          <a:xfrm>
            <a:off x="1937790" y="1084156"/>
            <a:ext cx="3896820" cy="3896821"/>
          </a:xfrm>
          <a:prstGeom prst="ellipse">
            <a:avLst/>
          </a:prstGeom>
          <a:ln w="114300">
            <a:solidFill>
              <a:srgbClr val="B36B22">
                <a:alpha val="65366"/>
              </a:srgbClr>
            </a:solidFill>
            <a:miter lim="400000"/>
          </a:ln>
          <a:effectLst>
            <a:outerShdw sx="100000" sy="100000" kx="0" ky="0" algn="b" rotWithShape="0" blurRad="228600" dist="115872" dir="5400000">
              <a:srgbClr val="000000">
                <a:alpha val="66144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212" name="TT Logo.png" descr="TT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3235" y="7037106"/>
            <a:ext cx="705930" cy="680491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CONGRATULATIONS"/>
          <p:cNvSpPr txBox="1"/>
          <p:nvPr/>
        </p:nvSpPr>
        <p:spPr>
          <a:xfrm>
            <a:off x="342473" y="0"/>
            <a:ext cx="7087454" cy="109474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CONGRATULATIONS</a:t>
            </a:r>
          </a:p>
        </p:txBody>
      </p:sp>
      <p:sp>
        <p:nvSpPr>
          <p:cNvPr id="214" name="INSERT NAME HERE"/>
          <p:cNvSpPr txBox="1"/>
          <p:nvPr/>
        </p:nvSpPr>
        <p:spPr>
          <a:xfrm>
            <a:off x="0" y="5937673"/>
            <a:ext cx="7772401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INSERT NAME HERE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creenshot 2024-06-24 at 15.41.19.png" descr="Screenshot 2024-06-24 at 15.41.19.png"/>
          <p:cNvPicPr>
            <a:picLocks noChangeAspect="1"/>
          </p:cNvPicPr>
          <p:nvPr/>
        </p:nvPicPr>
        <p:blipFill>
          <a:blip r:embed="rId2">
            <a:extLst/>
          </a:blip>
          <a:srcRect l="0" t="0" r="43750" b="0"/>
          <a:stretch>
            <a:fillRect/>
          </a:stretch>
        </p:blipFill>
        <p:spPr>
          <a:xfrm>
            <a:off x="0" y="-1"/>
            <a:ext cx="7772400" cy="777240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Rectangle"/>
          <p:cNvSpPr/>
          <p:nvPr/>
        </p:nvSpPr>
        <p:spPr>
          <a:xfrm>
            <a:off x="-1" y="5088926"/>
            <a:ext cx="7772401" cy="848748"/>
          </a:xfrm>
          <a:prstGeom prst="rect">
            <a:avLst/>
          </a:prstGeom>
          <a:solidFill>
            <a:srgbClr val="B36B21">
              <a:alpha val="65927"/>
            </a:srgbClr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18" name="DIRECTOR"/>
          <p:cNvSpPr txBox="1"/>
          <p:nvPr/>
        </p:nvSpPr>
        <p:spPr>
          <a:xfrm>
            <a:off x="-1" y="4965929"/>
            <a:ext cx="7772402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</a:lstStyle>
          <a:p>
            <a:pPr/>
            <a:r>
              <a:t>DIRECTOR</a:t>
            </a:r>
          </a:p>
        </p:txBody>
      </p:sp>
      <p:sp>
        <p:nvSpPr>
          <p:cNvPr id="219" name="Circle"/>
          <p:cNvSpPr/>
          <p:nvPr/>
        </p:nvSpPr>
        <p:spPr>
          <a:xfrm>
            <a:off x="1937790" y="1084156"/>
            <a:ext cx="3896820" cy="3896821"/>
          </a:xfrm>
          <a:prstGeom prst="ellipse">
            <a:avLst/>
          </a:prstGeom>
          <a:ln w="114300">
            <a:solidFill>
              <a:srgbClr val="B36B22">
                <a:alpha val="65366"/>
              </a:srgbClr>
            </a:solidFill>
            <a:miter lim="400000"/>
          </a:ln>
          <a:effectLst>
            <a:outerShdw sx="100000" sy="100000" kx="0" ky="0" algn="b" rotWithShape="0" blurRad="228600" dist="115872" dir="5400000">
              <a:srgbClr val="000000">
                <a:alpha val="66144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220" name="TT Logo.png" descr="TT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3235" y="7037106"/>
            <a:ext cx="705930" cy="68049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CONGRATULATIONS"/>
          <p:cNvSpPr txBox="1"/>
          <p:nvPr/>
        </p:nvSpPr>
        <p:spPr>
          <a:xfrm>
            <a:off x="342473" y="0"/>
            <a:ext cx="7087454" cy="109474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CONGRATULATIONS</a:t>
            </a:r>
          </a:p>
        </p:txBody>
      </p:sp>
      <p:sp>
        <p:nvSpPr>
          <p:cNvPr id="222" name="INSERT NAME HERE"/>
          <p:cNvSpPr txBox="1"/>
          <p:nvPr/>
        </p:nvSpPr>
        <p:spPr>
          <a:xfrm>
            <a:off x="0" y="5937673"/>
            <a:ext cx="7772401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INSERT NAME HERE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creenshot 2024-06-24 at 15.41.19.png" descr="Screenshot 2024-06-24 at 15.41.19.png"/>
          <p:cNvPicPr>
            <a:picLocks noChangeAspect="1"/>
          </p:cNvPicPr>
          <p:nvPr/>
        </p:nvPicPr>
        <p:blipFill>
          <a:blip r:embed="rId2">
            <a:extLst/>
          </a:blip>
          <a:srcRect l="0" t="0" r="43750" b="0"/>
          <a:stretch>
            <a:fillRect/>
          </a:stretch>
        </p:blipFill>
        <p:spPr>
          <a:xfrm>
            <a:off x="0" y="-1"/>
            <a:ext cx="7772400" cy="7772401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Rectangle"/>
          <p:cNvSpPr/>
          <p:nvPr/>
        </p:nvSpPr>
        <p:spPr>
          <a:xfrm>
            <a:off x="-1" y="5088926"/>
            <a:ext cx="7772401" cy="848748"/>
          </a:xfrm>
          <a:prstGeom prst="rect">
            <a:avLst/>
          </a:prstGeom>
          <a:solidFill>
            <a:srgbClr val="B36B21">
              <a:alpha val="65927"/>
            </a:srgbClr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26" name="CROWN"/>
          <p:cNvSpPr txBox="1"/>
          <p:nvPr/>
        </p:nvSpPr>
        <p:spPr>
          <a:xfrm>
            <a:off x="-1" y="4965929"/>
            <a:ext cx="7772402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</a:lstStyle>
          <a:p>
            <a:pPr/>
            <a:r>
              <a:t>CROWN</a:t>
            </a:r>
          </a:p>
        </p:txBody>
      </p:sp>
      <p:sp>
        <p:nvSpPr>
          <p:cNvPr id="227" name="Circle"/>
          <p:cNvSpPr/>
          <p:nvPr/>
        </p:nvSpPr>
        <p:spPr>
          <a:xfrm>
            <a:off x="1937790" y="1084156"/>
            <a:ext cx="3896820" cy="3896821"/>
          </a:xfrm>
          <a:prstGeom prst="ellipse">
            <a:avLst/>
          </a:prstGeom>
          <a:ln w="114300">
            <a:solidFill>
              <a:srgbClr val="B36B22">
                <a:alpha val="65366"/>
              </a:srgbClr>
            </a:solidFill>
            <a:miter lim="400000"/>
          </a:ln>
          <a:effectLst>
            <a:outerShdw sx="100000" sy="100000" kx="0" ky="0" algn="b" rotWithShape="0" blurRad="228600" dist="115872" dir="5400000">
              <a:srgbClr val="000000">
                <a:alpha val="66144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228" name="TT Logo.png" descr="TT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3235" y="7037106"/>
            <a:ext cx="705930" cy="680491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CONGRATULATIONS"/>
          <p:cNvSpPr txBox="1"/>
          <p:nvPr/>
        </p:nvSpPr>
        <p:spPr>
          <a:xfrm>
            <a:off x="342473" y="0"/>
            <a:ext cx="7087454" cy="109474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CONGRATULATIONS</a:t>
            </a:r>
          </a:p>
        </p:txBody>
      </p:sp>
      <p:sp>
        <p:nvSpPr>
          <p:cNvPr id="230" name="INSERT NAME HERE"/>
          <p:cNvSpPr txBox="1"/>
          <p:nvPr/>
        </p:nvSpPr>
        <p:spPr>
          <a:xfrm>
            <a:off x="0" y="5937673"/>
            <a:ext cx="7772401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INSERT NAME HERE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creenshot 2024-06-24 at 15.41.19.png" descr="Screenshot 2024-06-24 at 15.41.19.png"/>
          <p:cNvPicPr>
            <a:picLocks noChangeAspect="1"/>
          </p:cNvPicPr>
          <p:nvPr/>
        </p:nvPicPr>
        <p:blipFill>
          <a:blip r:embed="rId2">
            <a:extLst/>
          </a:blip>
          <a:srcRect l="0" t="0" r="43750" b="0"/>
          <a:stretch>
            <a:fillRect/>
          </a:stretch>
        </p:blipFill>
        <p:spPr>
          <a:xfrm>
            <a:off x="0" y="-1"/>
            <a:ext cx="7772400" cy="7772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Rectangle"/>
          <p:cNvSpPr/>
          <p:nvPr/>
        </p:nvSpPr>
        <p:spPr>
          <a:xfrm>
            <a:off x="-1" y="5088926"/>
            <a:ext cx="7772401" cy="848748"/>
          </a:xfrm>
          <a:prstGeom prst="rect">
            <a:avLst/>
          </a:prstGeom>
          <a:solidFill>
            <a:srgbClr val="A7A7A7">
              <a:alpha val="65927"/>
            </a:srgbClr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38" name="X-TEAM"/>
          <p:cNvSpPr txBox="1"/>
          <p:nvPr/>
        </p:nvSpPr>
        <p:spPr>
          <a:xfrm>
            <a:off x="-1" y="4965929"/>
            <a:ext cx="7772402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</a:lstStyle>
          <a:p>
            <a:pPr/>
            <a:r>
              <a:t>X-TEAM</a:t>
            </a:r>
          </a:p>
        </p:txBody>
      </p:sp>
      <p:sp>
        <p:nvSpPr>
          <p:cNvPr id="139" name="Circle"/>
          <p:cNvSpPr/>
          <p:nvPr/>
        </p:nvSpPr>
        <p:spPr>
          <a:xfrm>
            <a:off x="1937790" y="1084156"/>
            <a:ext cx="3896820" cy="3896821"/>
          </a:xfrm>
          <a:prstGeom prst="ellipse">
            <a:avLst/>
          </a:prstGeom>
          <a:ln w="114300">
            <a:solidFill>
              <a:srgbClr val="A7A7A7">
                <a:alpha val="65366"/>
              </a:srgbClr>
            </a:solidFill>
            <a:miter lim="400000"/>
          </a:ln>
          <a:effectLst>
            <a:outerShdw sx="100000" sy="100000" kx="0" ky="0" algn="b" rotWithShape="0" blurRad="228600" dist="115872" dir="5400000">
              <a:srgbClr val="000000">
                <a:alpha val="66144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140" name="TT Logo.png" descr="TT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3235" y="7037106"/>
            <a:ext cx="705930" cy="68049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CONGRATULATIONS"/>
          <p:cNvSpPr txBox="1"/>
          <p:nvPr/>
        </p:nvSpPr>
        <p:spPr>
          <a:xfrm>
            <a:off x="342473" y="0"/>
            <a:ext cx="7087454" cy="109474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CONGRATULATIONS</a:t>
            </a:r>
          </a:p>
        </p:txBody>
      </p:sp>
      <p:sp>
        <p:nvSpPr>
          <p:cNvPr id="142" name="INSERT NAME HERE"/>
          <p:cNvSpPr txBox="1"/>
          <p:nvPr/>
        </p:nvSpPr>
        <p:spPr>
          <a:xfrm>
            <a:off x="0" y="5937673"/>
            <a:ext cx="7772401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INSERT NAME HERE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creenshot 2024-06-24 at 15.41.19.png" descr="Screenshot 2024-06-24 at 15.41.19.png"/>
          <p:cNvPicPr>
            <a:picLocks noChangeAspect="1"/>
          </p:cNvPicPr>
          <p:nvPr/>
        </p:nvPicPr>
        <p:blipFill>
          <a:blip r:embed="rId2">
            <a:extLst/>
          </a:blip>
          <a:srcRect l="0" t="0" r="43750" b="0"/>
          <a:stretch>
            <a:fillRect/>
          </a:stretch>
        </p:blipFill>
        <p:spPr>
          <a:xfrm>
            <a:off x="0" y="-1"/>
            <a:ext cx="7772400" cy="777240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Rectangle"/>
          <p:cNvSpPr/>
          <p:nvPr/>
        </p:nvSpPr>
        <p:spPr>
          <a:xfrm>
            <a:off x="-1" y="5088926"/>
            <a:ext cx="7772401" cy="848748"/>
          </a:xfrm>
          <a:prstGeom prst="rect">
            <a:avLst/>
          </a:prstGeom>
          <a:solidFill>
            <a:srgbClr val="A7A7A7">
              <a:alpha val="65927"/>
            </a:srgbClr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46" name="A-TEAM"/>
          <p:cNvSpPr txBox="1"/>
          <p:nvPr/>
        </p:nvSpPr>
        <p:spPr>
          <a:xfrm>
            <a:off x="-1" y="4965929"/>
            <a:ext cx="7772402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</a:lstStyle>
          <a:p>
            <a:pPr/>
            <a:r>
              <a:t>A-TEAM</a:t>
            </a:r>
          </a:p>
        </p:txBody>
      </p:sp>
      <p:sp>
        <p:nvSpPr>
          <p:cNvPr id="147" name="Circle"/>
          <p:cNvSpPr/>
          <p:nvPr/>
        </p:nvSpPr>
        <p:spPr>
          <a:xfrm>
            <a:off x="1937790" y="1084156"/>
            <a:ext cx="3896820" cy="3896821"/>
          </a:xfrm>
          <a:prstGeom prst="ellipse">
            <a:avLst/>
          </a:prstGeom>
          <a:ln w="114300">
            <a:solidFill>
              <a:srgbClr val="A7A7A7">
                <a:alpha val="65366"/>
              </a:srgbClr>
            </a:solidFill>
            <a:miter lim="400000"/>
          </a:ln>
          <a:effectLst>
            <a:outerShdw sx="100000" sy="100000" kx="0" ky="0" algn="b" rotWithShape="0" blurRad="228600" dist="115872" dir="5400000">
              <a:srgbClr val="000000">
                <a:alpha val="66144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148" name="TT Logo.png" descr="TT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3235" y="7037106"/>
            <a:ext cx="705930" cy="68049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CONGRATULATIONS"/>
          <p:cNvSpPr txBox="1"/>
          <p:nvPr/>
        </p:nvSpPr>
        <p:spPr>
          <a:xfrm>
            <a:off x="342473" y="0"/>
            <a:ext cx="7087454" cy="109474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CONGRATULATIONS</a:t>
            </a:r>
          </a:p>
        </p:txBody>
      </p:sp>
      <p:sp>
        <p:nvSpPr>
          <p:cNvPr id="150" name="INSERT NAME HERE"/>
          <p:cNvSpPr txBox="1"/>
          <p:nvPr/>
        </p:nvSpPr>
        <p:spPr>
          <a:xfrm>
            <a:off x="0" y="5937673"/>
            <a:ext cx="7772401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INSERT NAME HERE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creenshot 2024-06-24 at 15.41.19.png" descr="Screenshot 2024-06-24 at 15.41.19.png"/>
          <p:cNvPicPr>
            <a:picLocks noChangeAspect="1"/>
          </p:cNvPicPr>
          <p:nvPr/>
        </p:nvPicPr>
        <p:blipFill>
          <a:blip r:embed="rId2">
            <a:extLst/>
          </a:blip>
          <a:srcRect l="0" t="0" r="43750" b="0"/>
          <a:stretch>
            <a:fillRect/>
          </a:stretch>
        </p:blipFill>
        <p:spPr>
          <a:xfrm>
            <a:off x="0" y="-1"/>
            <a:ext cx="7772400" cy="777240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Rectangle"/>
          <p:cNvSpPr/>
          <p:nvPr/>
        </p:nvSpPr>
        <p:spPr>
          <a:xfrm>
            <a:off x="-1" y="5088926"/>
            <a:ext cx="7772401" cy="848748"/>
          </a:xfrm>
          <a:prstGeom prst="rect">
            <a:avLst/>
          </a:prstGeom>
          <a:solidFill>
            <a:srgbClr val="A7A7A7">
              <a:alpha val="65927"/>
            </a:srgbClr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54" name="PRO-TEAM"/>
          <p:cNvSpPr txBox="1"/>
          <p:nvPr/>
        </p:nvSpPr>
        <p:spPr>
          <a:xfrm>
            <a:off x="0" y="4965929"/>
            <a:ext cx="7772401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</a:lstStyle>
          <a:p>
            <a:pPr/>
            <a:r>
              <a:t>PRO-TEAM</a:t>
            </a:r>
          </a:p>
        </p:txBody>
      </p:sp>
      <p:sp>
        <p:nvSpPr>
          <p:cNvPr id="155" name="Circle"/>
          <p:cNvSpPr/>
          <p:nvPr/>
        </p:nvSpPr>
        <p:spPr>
          <a:xfrm>
            <a:off x="1937790" y="1084156"/>
            <a:ext cx="3896820" cy="3896821"/>
          </a:xfrm>
          <a:prstGeom prst="ellipse">
            <a:avLst/>
          </a:prstGeom>
          <a:ln w="114300">
            <a:solidFill>
              <a:srgbClr val="A7A7A7">
                <a:alpha val="65366"/>
              </a:srgbClr>
            </a:solidFill>
            <a:miter lim="400000"/>
          </a:ln>
          <a:effectLst>
            <a:outerShdw sx="100000" sy="100000" kx="0" ky="0" algn="b" rotWithShape="0" blurRad="228600" dist="115872" dir="5400000">
              <a:srgbClr val="000000">
                <a:alpha val="66144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56" name="CONGRATULATIONS"/>
          <p:cNvSpPr txBox="1"/>
          <p:nvPr/>
        </p:nvSpPr>
        <p:spPr>
          <a:xfrm>
            <a:off x="342473" y="0"/>
            <a:ext cx="7087454" cy="109474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CONGRATULATIONS</a:t>
            </a:r>
          </a:p>
        </p:txBody>
      </p:sp>
      <p:pic>
        <p:nvPicPr>
          <p:cNvPr id="157" name="TT Logo.png" descr="TT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3235" y="7037106"/>
            <a:ext cx="705930" cy="68049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INSERT NAME HERE"/>
          <p:cNvSpPr txBox="1"/>
          <p:nvPr/>
        </p:nvSpPr>
        <p:spPr>
          <a:xfrm>
            <a:off x="0" y="5937673"/>
            <a:ext cx="7772401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INSERT NAME HERE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creenshot 2024-06-24 at 15.41.19.png" descr="Screenshot 2024-06-24 at 15.41.19.png"/>
          <p:cNvPicPr>
            <a:picLocks noChangeAspect="1"/>
          </p:cNvPicPr>
          <p:nvPr/>
        </p:nvPicPr>
        <p:blipFill>
          <a:blip r:embed="rId2">
            <a:extLst/>
          </a:blip>
          <a:srcRect l="0" t="0" r="43750" b="0"/>
          <a:stretch>
            <a:fillRect/>
          </a:stretch>
        </p:blipFill>
        <p:spPr>
          <a:xfrm>
            <a:off x="0" y="-1"/>
            <a:ext cx="7772400" cy="777240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Rectangle"/>
          <p:cNvSpPr/>
          <p:nvPr/>
        </p:nvSpPr>
        <p:spPr>
          <a:xfrm>
            <a:off x="-1" y="5088926"/>
            <a:ext cx="7772401" cy="848748"/>
          </a:xfrm>
          <a:prstGeom prst="rect">
            <a:avLst/>
          </a:prstGeom>
          <a:solidFill>
            <a:srgbClr val="A7A7A7">
              <a:alpha val="65927"/>
            </a:srgbClr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62" name="TOP-TEAM"/>
          <p:cNvSpPr txBox="1"/>
          <p:nvPr/>
        </p:nvSpPr>
        <p:spPr>
          <a:xfrm>
            <a:off x="-1" y="4965929"/>
            <a:ext cx="7772402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</a:lstStyle>
          <a:p>
            <a:pPr/>
            <a:r>
              <a:t>TOP-TEAM</a:t>
            </a:r>
          </a:p>
        </p:txBody>
      </p:sp>
      <p:sp>
        <p:nvSpPr>
          <p:cNvPr id="163" name="Circle"/>
          <p:cNvSpPr/>
          <p:nvPr/>
        </p:nvSpPr>
        <p:spPr>
          <a:xfrm>
            <a:off x="1937790" y="1084156"/>
            <a:ext cx="3896820" cy="3896821"/>
          </a:xfrm>
          <a:prstGeom prst="ellipse">
            <a:avLst/>
          </a:prstGeom>
          <a:ln w="114300">
            <a:solidFill>
              <a:srgbClr val="A7A7A7">
                <a:alpha val="65366"/>
              </a:srgbClr>
            </a:solidFill>
            <a:miter lim="400000"/>
          </a:ln>
          <a:effectLst>
            <a:outerShdw sx="100000" sy="100000" kx="0" ky="0" algn="b" rotWithShape="0" blurRad="228600" dist="115872" dir="5400000">
              <a:srgbClr val="000000">
                <a:alpha val="66144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164" name="TT Logo.png" descr="TT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3235" y="7037106"/>
            <a:ext cx="705930" cy="68049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CONGRATULATIONS"/>
          <p:cNvSpPr txBox="1"/>
          <p:nvPr/>
        </p:nvSpPr>
        <p:spPr>
          <a:xfrm>
            <a:off x="342473" y="0"/>
            <a:ext cx="7087454" cy="109474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CONGRATULATIONS</a:t>
            </a:r>
          </a:p>
        </p:txBody>
      </p:sp>
      <p:sp>
        <p:nvSpPr>
          <p:cNvPr id="166" name="INSERT NAME HERE"/>
          <p:cNvSpPr txBox="1"/>
          <p:nvPr/>
        </p:nvSpPr>
        <p:spPr>
          <a:xfrm>
            <a:off x="0" y="5937673"/>
            <a:ext cx="7772401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INSERT NAME HERE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creenshot 2024-06-24 at 15.41.19.png" descr="Screenshot 2024-06-24 at 15.41.19.png"/>
          <p:cNvPicPr>
            <a:picLocks noChangeAspect="1"/>
          </p:cNvPicPr>
          <p:nvPr/>
        </p:nvPicPr>
        <p:blipFill>
          <a:blip r:embed="rId2">
            <a:extLst/>
          </a:blip>
          <a:srcRect l="0" t="0" r="43750" b="0"/>
          <a:stretch>
            <a:fillRect/>
          </a:stretch>
        </p:blipFill>
        <p:spPr>
          <a:xfrm>
            <a:off x="0" y="-1"/>
            <a:ext cx="7772400" cy="777240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Rectangle"/>
          <p:cNvSpPr/>
          <p:nvPr/>
        </p:nvSpPr>
        <p:spPr>
          <a:xfrm>
            <a:off x="-1" y="5088926"/>
            <a:ext cx="7772401" cy="848748"/>
          </a:xfrm>
          <a:prstGeom prst="rect">
            <a:avLst/>
          </a:prstGeom>
          <a:solidFill>
            <a:srgbClr val="B36B21">
              <a:alpha val="65927"/>
            </a:srgbClr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70" name="BRONZE"/>
          <p:cNvSpPr txBox="1"/>
          <p:nvPr/>
        </p:nvSpPr>
        <p:spPr>
          <a:xfrm>
            <a:off x="-1" y="4965929"/>
            <a:ext cx="7772402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</a:lstStyle>
          <a:p>
            <a:pPr/>
            <a:r>
              <a:t>BRONZE</a:t>
            </a:r>
          </a:p>
        </p:txBody>
      </p:sp>
      <p:sp>
        <p:nvSpPr>
          <p:cNvPr id="171" name="Circle"/>
          <p:cNvSpPr/>
          <p:nvPr/>
        </p:nvSpPr>
        <p:spPr>
          <a:xfrm>
            <a:off x="1937790" y="1084156"/>
            <a:ext cx="3896820" cy="3896821"/>
          </a:xfrm>
          <a:prstGeom prst="ellipse">
            <a:avLst/>
          </a:prstGeom>
          <a:ln w="114300">
            <a:solidFill>
              <a:srgbClr val="B36B22">
                <a:alpha val="65366"/>
              </a:srgbClr>
            </a:solidFill>
            <a:miter lim="400000"/>
          </a:ln>
          <a:effectLst>
            <a:outerShdw sx="100000" sy="100000" kx="0" ky="0" algn="b" rotWithShape="0" blurRad="228600" dist="115872" dir="5400000">
              <a:srgbClr val="000000">
                <a:alpha val="66144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172" name="TT Logo.png" descr="TT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3235" y="7037106"/>
            <a:ext cx="705930" cy="68049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CONGRATULATIONS"/>
          <p:cNvSpPr txBox="1"/>
          <p:nvPr/>
        </p:nvSpPr>
        <p:spPr>
          <a:xfrm>
            <a:off x="342473" y="0"/>
            <a:ext cx="7087454" cy="109474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CONGRATULATIONS</a:t>
            </a:r>
          </a:p>
        </p:txBody>
      </p:sp>
      <p:sp>
        <p:nvSpPr>
          <p:cNvPr id="174" name="INSERT NAME HERE"/>
          <p:cNvSpPr txBox="1"/>
          <p:nvPr/>
        </p:nvSpPr>
        <p:spPr>
          <a:xfrm>
            <a:off x="0" y="5937673"/>
            <a:ext cx="7772401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INSERT NAME HERE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creenshot 2024-06-24 at 15.41.19.png" descr="Screenshot 2024-06-24 at 15.41.19.png"/>
          <p:cNvPicPr>
            <a:picLocks noChangeAspect="1"/>
          </p:cNvPicPr>
          <p:nvPr/>
        </p:nvPicPr>
        <p:blipFill>
          <a:blip r:embed="rId2">
            <a:extLst/>
          </a:blip>
          <a:srcRect l="0" t="0" r="43750" b="0"/>
          <a:stretch>
            <a:fillRect/>
          </a:stretch>
        </p:blipFill>
        <p:spPr>
          <a:xfrm>
            <a:off x="0" y="-1"/>
            <a:ext cx="7772400" cy="777240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Rectangle"/>
          <p:cNvSpPr/>
          <p:nvPr/>
        </p:nvSpPr>
        <p:spPr>
          <a:xfrm>
            <a:off x="-1" y="5088926"/>
            <a:ext cx="7772401" cy="848748"/>
          </a:xfrm>
          <a:prstGeom prst="rect">
            <a:avLst/>
          </a:prstGeom>
          <a:solidFill>
            <a:srgbClr val="B36B21">
              <a:alpha val="65927"/>
            </a:srgbClr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78" name="SILVER"/>
          <p:cNvSpPr txBox="1"/>
          <p:nvPr/>
        </p:nvSpPr>
        <p:spPr>
          <a:xfrm>
            <a:off x="-1" y="4965929"/>
            <a:ext cx="7772402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</a:lstStyle>
          <a:p>
            <a:pPr/>
            <a:r>
              <a:t>SILVER</a:t>
            </a:r>
          </a:p>
        </p:txBody>
      </p:sp>
      <p:sp>
        <p:nvSpPr>
          <p:cNvPr id="179" name="Circle"/>
          <p:cNvSpPr/>
          <p:nvPr/>
        </p:nvSpPr>
        <p:spPr>
          <a:xfrm>
            <a:off x="1937790" y="1084156"/>
            <a:ext cx="3896820" cy="3896821"/>
          </a:xfrm>
          <a:prstGeom prst="ellipse">
            <a:avLst/>
          </a:prstGeom>
          <a:ln w="114300">
            <a:solidFill>
              <a:srgbClr val="B36B22">
                <a:alpha val="65366"/>
              </a:srgbClr>
            </a:solidFill>
            <a:miter lim="400000"/>
          </a:ln>
          <a:effectLst>
            <a:outerShdw sx="100000" sy="100000" kx="0" ky="0" algn="b" rotWithShape="0" blurRad="228600" dist="115872" dir="5400000">
              <a:srgbClr val="000000">
                <a:alpha val="66144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180" name="TT Logo.png" descr="TT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3235" y="7037106"/>
            <a:ext cx="705930" cy="68049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CONGRATULATIONS"/>
          <p:cNvSpPr txBox="1"/>
          <p:nvPr/>
        </p:nvSpPr>
        <p:spPr>
          <a:xfrm>
            <a:off x="342473" y="0"/>
            <a:ext cx="7087454" cy="109474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CONGRATULATIONS</a:t>
            </a:r>
          </a:p>
        </p:txBody>
      </p:sp>
      <p:sp>
        <p:nvSpPr>
          <p:cNvPr id="182" name="INSERT NAME HERE"/>
          <p:cNvSpPr txBox="1"/>
          <p:nvPr/>
        </p:nvSpPr>
        <p:spPr>
          <a:xfrm>
            <a:off x="0" y="5937673"/>
            <a:ext cx="7772401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INSERT NAME HERE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creenshot 2024-06-24 at 15.41.19.png" descr="Screenshot 2024-06-24 at 15.41.19.png"/>
          <p:cNvPicPr>
            <a:picLocks noChangeAspect="1"/>
          </p:cNvPicPr>
          <p:nvPr/>
        </p:nvPicPr>
        <p:blipFill>
          <a:blip r:embed="rId2">
            <a:extLst/>
          </a:blip>
          <a:srcRect l="0" t="0" r="43750" b="0"/>
          <a:stretch>
            <a:fillRect/>
          </a:stretch>
        </p:blipFill>
        <p:spPr>
          <a:xfrm>
            <a:off x="0" y="-1"/>
            <a:ext cx="7772400" cy="777240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Rectangle"/>
          <p:cNvSpPr/>
          <p:nvPr/>
        </p:nvSpPr>
        <p:spPr>
          <a:xfrm>
            <a:off x="-1" y="5088926"/>
            <a:ext cx="7772401" cy="848748"/>
          </a:xfrm>
          <a:prstGeom prst="rect">
            <a:avLst/>
          </a:prstGeom>
          <a:solidFill>
            <a:srgbClr val="B36B21">
              <a:alpha val="65927"/>
            </a:srgbClr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86" name="GOLD"/>
          <p:cNvSpPr txBox="1"/>
          <p:nvPr/>
        </p:nvSpPr>
        <p:spPr>
          <a:xfrm>
            <a:off x="-1" y="4965929"/>
            <a:ext cx="7772402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</a:lstStyle>
          <a:p>
            <a:pPr/>
            <a:r>
              <a:t>GOLD</a:t>
            </a:r>
          </a:p>
        </p:txBody>
      </p:sp>
      <p:sp>
        <p:nvSpPr>
          <p:cNvPr id="187" name="Circle"/>
          <p:cNvSpPr/>
          <p:nvPr/>
        </p:nvSpPr>
        <p:spPr>
          <a:xfrm>
            <a:off x="1937790" y="1084156"/>
            <a:ext cx="3896820" cy="3896821"/>
          </a:xfrm>
          <a:prstGeom prst="ellipse">
            <a:avLst/>
          </a:prstGeom>
          <a:ln w="114300">
            <a:solidFill>
              <a:srgbClr val="B36B22">
                <a:alpha val="65366"/>
              </a:srgbClr>
            </a:solidFill>
            <a:miter lim="400000"/>
          </a:ln>
          <a:effectLst>
            <a:outerShdw sx="100000" sy="100000" kx="0" ky="0" algn="b" rotWithShape="0" blurRad="228600" dist="115872" dir="5400000">
              <a:srgbClr val="000000">
                <a:alpha val="66144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188" name="TT Logo.png" descr="TT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3235" y="7037106"/>
            <a:ext cx="705930" cy="680491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CONGRATULATIONS"/>
          <p:cNvSpPr txBox="1"/>
          <p:nvPr/>
        </p:nvSpPr>
        <p:spPr>
          <a:xfrm>
            <a:off x="342473" y="0"/>
            <a:ext cx="7087454" cy="109474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CONGRATULATIONS</a:t>
            </a:r>
          </a:p>
        </p:txBody>
      </p:sp>
      <p:sp>
        <p:nvSpPr>
          <p:cNvPr id="190" name="INSERT NAME HERE"/>
          <p:cNvSpPr txBox="1"/>
          <p:nvPr/>
        </p:nvSpPr>
        <p:spPr>
          <a:xfrm>
            <a:off x="0" y="5937673"/>
            <a:ext cx="7772401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INSERT NAME HERE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creenshot 2024-06-24 at 15.41.19.png" descr="Screenshot 2024-06-24 at 15.41.19.png"/>
          <p:cNvPicPr>
            <a:picLocks noChangeAspect="1"/>
          </p:cNvPicPr>
          <p:nvPr/>
        </p:nvPicPr>
        <p:blipFill>
          <a:blip r:embed="rId2">
            <a:extLst/>
          </a:blip>
          <a:srcRect l="0" t="0" r="43750" b="0"/>
          <a:stretch>
            <a:fillRect/>
          </a:stretch>
        </p:blipFill>
        <p:spPr>
          <a:xfrm>
            <a:off x="0" y="-1"/>
            <a:ext cx="7772400" cy="77724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Rectangle"/>
          <p:cNvSpPr/>
          <p:nvPr/>
        </p:nvSpPr>
        <p:spPr>
          <a:xfrm>
            <a:off x="-1" y="5088926"/>
            <a:ext cx="7772401" cy="848748"/>
          </a:xfrm>
          <a:prstGeom prst="rect">
            <a:avLst/>
          </a:prstGeom>
          <a:solidFill>
            <a:srgbClr val="B36B21">
              <a:alpha val="65927"/>
            </a:srgbClr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94" name="EXECUTIVE"/>
          <p:cNvSpPr txBox="1"/>
          <p:nvPr/>
        </p:nvSpPr>
        <p:spPr>
          <a:xfrm>
            <a:off x="-1" y="4965929"/>
            <a:ext cx="7772402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</a:lstStyle>
          <a:p>
            <a:pPr/>
            <a:r>
              <a:t>EXECUTIVE</a:t>
            </a:r>
          </a:p>
        </p:txBody>
      </p:sp>
      <p:sp>
        <p:nvSpPr>
          <p:cNvPr id="195" name="Circle"/>
          <p:cNvSpPr/>
          <p:nvPr/>
        </p:nvSpPr>
        <p:spPr>
          <a:xfrm>
            <a:off x="1937790" y="1084156"/>
            <a:ext cx="3896820" cy="3896821"/>
          </a:xfrm>
          <a:prstGeom prst="ellipse">
            <a:avLst/>
          </a:prstGeom>
          <a:ln w="114300">
            <a:solidFill>
              <a:srgbClr val="B36B22">
                <a:alpha val="65366"/>
              </a:srgbClr>
            </a:solidFill>
            <a:miter lim="400000"/>
          </a:ln>
          <a:effectLst>
            <a:outerShdw sx="100000" sy="100000" kx="0" ky="0" algn="b" rotWithShape="0" blurRad="228600" dist="115872" dir="5400000">
              <a:srgbClr val="000000">
                <a:alpha val="66144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196" name="TT Logo.png" descr="TT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3235" y="7037106"/>
            <a:ext cx="705930" cy="68049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CONGRATULATIONS"/>
          <p:cNvSpPr txBox="1"/>
          <p:nvPr/>
        </p:nvSpPr>
        <p:spPr>
          <a:xfrm>
            <a:off x="342473" y="0"/>
            <a:ext cx="7087454" cy="109474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CONGRATULATIONS</a:t>
            </a:r>
          </a:p>
        </p:txBody>
      </p:sp>
      <p:sp>
        <p:nvSpPr>
          <p:cNvPr id="198" name="INSERT NAME HERE"/>
          <p:cNvSpPr txBox="1"/>
          <p:nvPr/>
        </p:nvSpPr>
        <p:spPr>
          <a:xfrm>
            <a:off x="0" y="5937673"/>
            <a:ext cx="7772401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r>
              <a:t>INSERT NAME HERE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77720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77720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77720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77720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